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D7DC"/>
    <a:srgbClr val="FCDB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AC524-FF64-489E-8D33-FB1CCD6B084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3ED0BF-CEC0-4133-B9B0-0672460CF7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16</a:t>
            </a:r>
            <a:r>
              <a:rPr lang="ru-RU" b="1" dirty="0" smtClean="0"/>
              <a:t>.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 </a:t>
            </a:r>
            <a:r>
              <a:rPr lang="ru-RU" b="1" dirty="0"/>
              <a:t>Этот выдающийся фильм вошел в золотой фонд кинематографа, с триумфом обойдя экраны планеты... Абсолютный чемпион среди премированных отечественных фильмов - 101 международная премия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к нарисовать в фотошопе кадр кинопленк Учитесь рисов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655"/>
            <a:ext cx="9144000" cy="6872655"/>
          </a:xfrm>
          <a:prstGeom prst="rect">
            <a:avLst/>
          </a:prstGeom>
          <a:noFill/>
        </p:spPr>
      </p:pic>
      <p:pic>
        <p:nvPicPr>
          <p:cNvPr id="5" name="Picture 2" descr="Баллада о солда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4969" y="764705"/>
            <a:ext cx="660945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Как нарисовать в фотошопе кадр кинопленк Учитесь рисов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655"/>
            <a:ext cx="9144000" cy="6872655"/>
          </a:xfrm>
          <a:prstGeom prst="rect">
            <a:avLst/>
          </a:prstGeom>
          <a:noFill/>
        </p:spPr>
      </p:pic>
      <p:pic>
        <p:nvPicPr>
          <p:cNvPr id="6" name="Picture 2" descr="Министр обороны РФ Сергей Шойгу рассказал о создании медиахолдинга &quot;Звезда&quot; - Телеканал &quot;Звезда&quot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836712"/>
            <a:ext cx="6480720" cy="5100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714884"/>
            <a:ext cx="3604390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Григорий </a:t>
            </a:r>
            <a:r>
              <a:rPr lang="ru-RU" sz="3600" dirty="0" err="1" smtClean="0"/>
              <a:t>Чухрай</a:t>
            </a:r>
            <a:r>
              <a:rPr lang="en-US" sz="3600" dirty="0" smtClean="0"/>
              <a:t> </a:t>
            </a:r>
            <a:r>
              <a:rPr lang="ru-RU" sz="3600" dirty="0" smtClean="0"/>
              <a:t>(1921 – 2011)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Телепрограмма, программа передач Кто есть кто, Познавательная программа Неоконченная война Григория Чухрая на Рамблер-ТВ"/>
          <p:cNvPicPr>
            <a:picLocks noChangeAspect="1" noChangeArrowheads="1"/>
          </p:cNvPicPr>
          <p:nvPr/>
        </p:nvPicPr>
        <p:blipFill>
          <a:blip r:embed="rId2" cstate="print"/>
          <a:srcRect l="6574" r="9610"/>
          <a:stretch>
            <a:fillRect/>
          </a:stretch>
        </p:blipFill>
        <p:spPr bwMode="auto">
          <a:xfrm>
            <a:off x="285720" y="1071546"/>
            <a:ext cx="4104097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Баллада о солдате (Григорий Чухрай) 1959, военный, драма, мелодрама, DVDRi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404664"/>
            <a:ext cx="4283968" cy="60479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Управляющая кнопка: назад 6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525344"/>
            <a:ext cx="683568" cy="332656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9</Words>
  <Application>Microsoft Office PowerPoint</Application>
  <PresentationFormat>Экран (4:3)</PresentationFormat>
  <Paragraphs>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16.  Этот выдающийся фильм вошел в золотой фонд кинематографа, с триумфом обойдя экраны планеты... Абсолютный чемпион среди премированных отечественных фильмов - 101 международная премия</vt:lpstr>
      <vt:lpstr>Слайд 2</vt:lpstr>
      <vt:lpstr>Слайд 3</vt:lpstr>
      <vt:lpstr>Григорий Чухрай (1921 – 2011)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  Этот выдающийся фильм вошел в золотой фонд кинематографа, с триумфом обойдя экраны планеты... Абсолютный чемпион среди премированных отечественных фильмов - 101 международная премия</dc:title>
  <dc:creator>Admin</dc:creator>
  <cp:lastModifiedBy>Смехнова</cp:lastModifiedBy>
  <cp:revision>8</cp:revision>
  <dcterms:created xsi:type="dcterms:W3CDTF">2014-12-24T17:25:11Z</dcterms:created>
  <dcterms:modified xsi:type="dcterms:W3CDTF">2015-01-14T06:23:52Z</dcterms:modified>
</cp:coreProperties>
</file>